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94" r:id="rId2"/>
    <p:sldId id="995" r:id="rId3"/>
    <p:sldId id="996" r:id="rId4"/>
    <p:sldId id="997" r:id="rId5"/>
    <p:sldId id="998" r:id="rId6"/>
    <p:sldId id="999" r:id="rId7"/>
    <p:sldId id="100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2066107"/>
            <a:ext cx="883490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319. TOPA JESUH NANG KONG MUANG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am Trusting Thee, Lord Jesus</a:t>
            </a:r>
          </a:p>
          <a:p>
            <a:r>
              <a:rPr lang="en-US" sz="1500" dirty="0"/>
              <a:t>Late 112:7</a:t>
            </a:r>
          </a:p>
          <a:p>
            <a:r>
              <a:rPr lang="en-US" sz="1500" dirty="0"/>
              <a:t>Frances Ridley </a:t>
            </a:r>
            <a:r>
              <a:rPr lang="en-US" sz="1500" dirty="0" err="1"/>
              <a:t>Havergal</a:t>
            </a:r>
            <a:r>
              <a:rPr lang="en-US" sz="1500" dirty="0"/>
              <a:t>, 1836-1879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5108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8403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5239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377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9081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00398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863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6129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319. TOPA JESUH NANG KONG MUANG HI </vt:lpstr>
      <vt:lpstr>1</vt:lpstr>
      <vt:lpstr>Sakkik 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2018-12-14T15:18:25Z</dcterms:modified>
</cp:coreProperties>
</file>